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9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6A6DFA6-6633-4E69-3BE3-DD04CC315B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A193F0C-6A46-0ADC-B7B5-56D36DE7B2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EF8E7F8-D198-30C5-A3FB-3F0DE9E9BA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209F-6E22-4536-A288-B988834B3572}" type="datetimeFigureOut">
              <a:rPr lang="ko-KR" altLang="en-US" smtClean="0"/>
              <a:t>2025-11-27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40DCF86-19C3-91DA-351C-209F4B376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7DF0758-4F03-946D-FAB7-516B3058B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1F2D-C251-48C9-8C56-7325BB9DFE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8611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C2935D4-4F5F-0E42-E300-E748A0475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9110B35-4E9E-A5B1-2A41-D88EA1BAA9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7E69280-05F8-CF28-4B18-EE3F3DF3BE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209F-6E22-4536-A288-B988834B3572}" type="datetimeFigureOut">
              <a:rPr lang="ko-KR" altLang="en-US" smtClean="0"/>
              <a:t>2025-11-27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95A2A2D-ADF3-246C-D49C-6A85F3D0A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A8F97DF-6053-D59E-B2F3-1CAFCA40F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1F2D-C251-48C9-8C56-7325BB9DFE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8042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1A9519B9-CEA6-1820-A234-A8246966AB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D55B284-CC81-1B73-C65C-22C337E381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8D947F-DDA8-E8E8-8F14-5F72193CF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209F-6E22-4536-A288-B988834B3572}" type="datetimeFigureOut">
              <a:rPr lang="ko-KR" altLang="en-US" smtClean="0"/>
              <a:t>2025-11-27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9F5246F-2CEE-F874-E154-076992E45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CBD951-E70C-E6FA-F356-9E4BC606F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1F2D-C251-48C9-8C56-7325BB9DFE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7106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C58CD5A-858D-9C0B-4082-E506F7092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D1B0D98-5448-045E-4A98-B2C30F06ED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AAE6E86-C036-6B5D-BB68-AAB60AAA0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209F-6E22-4536-A288-B988834B3572}" type="datetimeFigureOut">
              <a:rPr lang="ko-KR" altLang="en-US" smtClean="0"/>
              <a:t>2025-11-27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1E794C2-F9AA-E0C9-11F4-2AD95CAF1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EBAF1D1-2975-D99F-0DE6-02B626CFC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1F2D-C251-48C9-8C56-7325BB9DFE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1202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8C95CE-85F0-D4DA-0855-702C2D858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F347692-911A-2AF4-1425-ECB07CA349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B82009E-9383-45A1-EE60-707A63CE6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209F-6E22-4536-A288-B988834B3572}" type="datetimeFigureOut">
              <a:rPr lang="ko-KR" altLang="en-US" smtClean="0"/>
              <a:t>2025-11-27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E4E0D87-4ADB-E407-C1AF-9D429139B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C362AB5-120D-5050-8252-D85C98224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1F2D-C251-48C9-8C56-7325BB9DFE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0283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AB2DE66-6851-71A6-161B-558CF602B5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3536C1-95D3-D68C-13CB-2760C348D8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C456FFD-D413-FF07-AD87-B371551B01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FA2B710-81E2-5CB4-238B-C1413AF1F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209F-6E22-4536-A288-B988834B3572}" type="datetimeFigureOut">
              <a:rPr lang="ko-KR" altLang="en-US" smtClean="0"/>
              <a:t>2025-11-27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DACBFA6-FD8A-4670-FA75-FC18A604D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EADB288-6B27-CC4F-DCE1-FCCE43712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1F2D-C251-48C9-8C56-7325BB9DFE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1201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7828F91-D078-8B85-69C3-19FA45FF6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40D19A6-5CB7-EB65-F1FE-3299A81F20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246F598-B9B0-230D-16C3-6EA008E13B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0CC3629-89CB-FB4E-3F92-58C612263B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BA9E0DAD-3D93-4A12-1388-83F7ED6CEB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BCEB41FF-24C7-3186-E7B0-A61D270121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209F-6E22-4536-A288-B988834B3572}" type="datetimeFigureOut">
              <a:rPr lang="ko-KR" altLang="en-US" smtClean="0"/>
              <a:t>2025-11-27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FDF192FC-A6C7-1F6D-A4AD-E5CB4CBF4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7867730D-B039-9D6A-8C03-BEB55B1CA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1F2D-C251-48C9-8C56-7325BB9DFE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4095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D0084EB-FCE7-461E-A92C-BAF8F290F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A0878E57-0ACB-8E8F-EC4B-9ECCF90B0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209F-6E22-4536-A288-B988834B3572}" type="datetimeFigureOut">
              <a:rPr lang="ko-KR" altLang="en-US" smtClean="0"/>
              <a:t>2025-11-27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BE429214-8CE2-82D5-D71F-0E5A3BA6C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6093932-D8C7-CBD5-74D5-9FD5F267D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1F2D-C251-48C9-8C56-7325BB9DFE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4811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4B82032E-F5A3-0803-528E-E7977F85B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209F-6E22-4536-A288-B988834B3572}" type="datetimeFigureOut">
              <a:rPr lang="ko-KR" altLang="en-US" smtClean="0"/>
              <a:t>2025-11-27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94786E4C-A730-431C-22AB-DD3F29AC8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D6FA0D8-E692-D534-3E61-F098FD72F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1F2D-C251-48C9-8C56-7325BB9DFE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0550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58742D8-02BA-EFCE-1DC8-EEBE83B37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D5EA19C-9EA5-F84F-5DA2-00942CC0C9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0968C5D0-6FB6-66D4-0EA3-7EADFA775C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5B175F4-E60B-D69C-1B8D-970A33318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209F-6E22-4536-A288-B988834B3572}" type="datetimeFigureOut">
              <a:rPr lang="ko-KR" altLang="en-US" smtClean="0"/>
              <a:t>2025-11-27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37DED29-CA13-42A8-1683-DA4F2C4E6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1C60775-7564-2FF3-AAA5-48C814C5C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1F2D-C251-48C9-8C56-7325BB9DFE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801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F5C72AA-30B5-4F3A-F0D0-883727BBB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B4894B0-8B57-C1CD-A00E-12545FDA91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A0C4A24B-CD50-4720-1789-A5123764F7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585D2DA-5216-A82D-12A0-CD8AC6C39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209F-6E22-4536-A288-B988834B3572}" type="datetimeFigureOut">
              <a:rPr lang="ko-KR" altLang="en-US" smtClean="0"/>
              <a:t>2025-11-27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39DBF1B-FB7A-CF19-D9F3-4DB51F10D1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07F83D7-F6C8-055C-C8B1-ACA4C6D8C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1F2D-C251-48C9-8C56-7325BB9DFE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8914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D109847-9F32-E0E8-3DA2-8CFB85141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B723E03-0CC1-C2C7-A8DD-611D480557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50B1576-2920-38CA-918E-A231C31001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C209F-6E22-4536-A288-B988834B3572}" type="datetimeFigureOut">
              <a:rPr lang="ko-KR" altLang="en-US" smtClean="0"/>
              <a:t>2025-11-27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F84EE6A-EAD6-6E93-07FF-83E06C1B7A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8A9BF5D-1595-8684-3E3A-0DC061FCBF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51F2D-C251-48C9-8C56-7325BB9DFE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8583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F42E0BCE-E441-9503-5562-35DBAE9D60E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4171" b="61542"/>
          <a:stretch>
            <a:fillRect/>
          </a:stretch>
        </p:blipFill>
        <p:spPr>
          <a:xfrm>
            <a:off x="412399" y="0"/>
            <a:ext cx="2244020" cy="1971051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7E94ECCF-8D55-197C-E479-6A6088D0C62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7861" t="35910"/>
          <a:stretch>
            <a:fillRect/>
          </a:stretch>
        </p:blipFill>
        <p:spPr>
          <a:xfrm>
            <a:off x="2656419" y="0"/>
            <a:ext cx="2552995" cy="3284709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EEBFE004-185B-4995-5194-3AEFDBCA6C8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889" t="37480" r="2653"/>
          <a:stretch>
            <a:fillRect/>
          </a:stretch>
        </p:blipFill>
        <p:spPr>
          <a:xfrm>
            <a:off x="2733774" y="3386845"/>
            <a:ext cx="5382705" cy="317747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1B612A72-1B54-F773-42BD-C82516068C9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8517" b="63027"/>
          <a:stretch>
            <a:fillRect/>
          </a:stretch>
        </p:blipFill>
        <p:spPr>
          <a:xfrm>
            <a:off x="412399" y="3386845"/>
            <a:ext cx="2321375" cy="240561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76BCDB0-F181-E526-E2ED-320E8E417AF8}"/>
              </a:ext>
            </a:extLst>
          </p:cNvPr>
          <p:cNvSpPr txBox="1"/>
          <p:nvPr/>
        </p:nvSpPr>
        <p:spPr>
          <a:xfrm>
            <a:off x="5542962" y="1180689"/>
            <a:ext cx="65277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/>
              <a:t>1. </a:t>
            </a:r>
            <a:r>
              <a:rPr lang="ko-KR" altLang="en-US"/>
              <a:t>양쪽 노란색 원형</a:t>
            </a:r>
          </a:p>
          <a:p>
            <a:r>
              <a:rPr lang="ko-KR" altLang="en-US"/>
              <a:t> </a:t>
            </a:r>
            <a:r>
              <a:rPr lang="en-US" altLang="ko-KR"/>
              <a:t>-</a:t>
            </a:r>
            <a:r>
              <a:rPr lang="ko-KR" altLang="en-US"/>
              <a:t> 하기 사진과 같이 원형파이프 </a:t>
            </a:r>
            <a:r>
              <a:rPr lang="en-US" altLang="ko-KR"/>
              <a:t>(</a:t>
            </a:r>
            <a:r>
              <a:rPr lang="ko-KR" altLang="en-US"/>
              <a:t>외경 </a:t>
            </a:r>
            <a:r>
              <a:rPr lang="en-US" altLang="ko-KR"/>
              <a:t>32mm) U</a:t>
            </a:r>
            <a:r>
              <a:rPr lang="ko-KR" altLang="en-US"/>
              <a:t>자 형태 제작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9D34EF8-0DCA-ED15-957F-DC3DAD912F34}"/>
              </a:ext>
            </a:extLst>
          </p:cNvPr>
          <p:cNvSpPr txBox="1"/>
          <p:nvPr/>
        </p:nvSpPr>
        <p:spPr>
          <a:xfrm>
            <a:off x="5667710" y="3429000"/>
            <a:ext cx="56538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/>
              <a:t>2. </a:t>
            </a:r>
            <a:r>
              <a:rPr lang="ko-KR" altLang="en-US"/>
              <a:t>양쪽 빨간색 원형은 </a:t>
            </a:r>
            <a:r>
              <a:rPr lang="en-US" altLang="ko-KR"/>
              <a:t>M12 </a:t>
            </a:r>
            <a:r>
              <a:rPr lang="ko-KR" altLang="en-US"/>
              <a:t>트 매립형 손잡이 </a:t>
            </a:r>
          </a:p>
          <a:p>
            <a:r>
              <a:rPr lang="en-US" altLang="ko-KR"/>
              <a:t> -</a:t>
            </a:r>
            <a:r>
              <a:rPr lang="ko-KR" altLang="en-US"/>
              <a:t>하기 사진과 같이 트렌치타입 </a:t>
            </a:r>
            <a:r>
              <a:rPr lang="en-US" altLang="ko-KR"/>
              <a:t>(</a:t>
            </a:r>
            <a:r>
              <a:rPr lang="ko-KR" altLang="en-US"/>
              <a:t>매립형</a:t>
            </a:r>
            <a:r>
              <a:rPr lang="en-US" altLang="ko-KR"/>
              <a:t>) </a:t>
            </a:r>
            <a:r>
              <a:rPr lang="ko-KR" altLang="en-US"/>
              <a:t>으로 제작</a:t>
            </a:r>
          </a:p>
        </p:txBody>
      </p:sp>
    </p:spTree>
    <p:extLst>
      <p:ext uri="{BB962C8B-B14F-4D97-AF65-F5344CB8AC3E}">
        <p14:creationId xmlns:p14="http://schemas.microsoft.com/office/powerpoint/2010/main" val="21347825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</Words>
  <Application>Microsoft Office PowerPoint</Application>
  <PresentationFormat>와이드스크린</PresentationFormat>
  <Paragraphs>4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지환 신</dc:creator>
  <cp:lastModifiedBy>지환 신</cp:lastModifiedBy>
  <cp:revision>1</cp:revision>
  <dcterms:created xsi:type="dcterms:W3CDTF">2025-11-27T07:52:38Z</dcterms:created>
  <dcterms:modified xsi:type="dcterms:W3CDTF">2025-11-27T07:53:02Z</dcterms:modified>
</cp:coreProperties>
</file>